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Elementary Science - 2nd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Elementary Science - 2nd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identify and demonstrate safe practices as described in the Texas Safety Standards during classroom and outdoor investigations, including wearing safety goggles, washing hands, and using materials appropriately.[2.1A]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1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and explain a problem in his / her own words and propose a task and solution for the problem such as lack of water in a habitat.[2.3A]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predictions based on observable patterns.[2.3B]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68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what a scientist is and explore what different scientists do.[2.3C]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98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collect, record, and compare information using tools, including computers, hand lenses, rulers, primary balances, plastic beakers, magnets, collecting nets, notebooks, and safety goggles; timing devices, including clocks and stopwatches; weather instruments such as thermometers, wind vanes, and rain gauges. materials to support observations of habitats of organisms such as terrariums and aquariums.[2.4A]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154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measure and compare organisms and objects using non-standard units that approximate metric units.[2.4B]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8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importance of safe practices.[2.1B]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0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identify and demonstrate how to use, conserve, and dispose of natural resources and materials such as conserving water and reuse or recycling of paper, plastic, and metal.[2.1C]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50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 questions about organisms, objects, and events during observations and investigations.[2.2A]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3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 and conduct descriptive investigations such as how organisms grow.[2.2B]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4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 data from observations using simple equipment such as hand lenses, primary balances, thermometers, and non-standard measurement tools.[2.2C]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5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record and organize data using pictures, numbers, and words.[2.2D]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9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communicate observations and justify explanations using student-generated data from simple descriptive investigations.[2.2E]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0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results of investigations with what students and scientists know about the world.[2.2F]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Elementary Science - 2nd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4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414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9</cp:revision>
  <dcterms:created xsi:type="dcterms:W3CDTF">2014-10-20T16:17:28Z</dcterms:created>
  <dcterms:modified xsi:type="dcterms:W3CDTF">2014-11-04T16:33:16Z</dcterms:modified>
</cp:coreProperties>
</file>